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57022" autoAdjust="0"/>
  </p:normalViewPr>
  <p:slideViewPr>
    <p:cSldViewPr snapToGrid="0">
      <p:cViewPr varScale="1">
        <p:scale>
          <a:sx n="65" d="100"/>
          <a:sy n="65" d="100"/>
        </p:scale>
        <p:origin x="1554" y="6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B87B3-DD31-4C79-822E-A15775F63F5C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85232-6FE8-4D70-B9B3-9006A72ED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9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8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 how EACH of the following economic conditions affect company performance. This is a general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discussion and is </a:t>
            </a:r>
            <a:r>
              <a:rPr lang="en-US" sz="1200" b="1" i="0" u="sng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specific to Johnson &amp; Johnson, but applies to any company.</a:t>
            </a:r>
          </a:p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Political</a:t>
            </a:r>
          </a:p>
          <a:p>
            <a:r>
              <a:rPr lang="en-US" sz="1200" b="0" i="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Currency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Economics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 Influence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3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</a:t>
            </a:r>
            <a:r>
              <a:rPr lang="en-US" baseline="0" dirty="0"/>
              <a:t> the following market conditions in 2017 that were </a:t>
            </a:r>
            <a:r>
              <a:rPr lang="en-US" b="1" u="sng" baseline="0" dirty="0"/>
              <a:t>specific</a:t>
            </a:r>
            <a:r>
              <a:rPr lang="en-US" baseline="0" dirty="0"/>
              <a:t> to Johnson &amp; Johnson. </a:t>
            </a:r>
          </a:p>
          <a:p>
            <a:endParaRPr lang="en-US" baseline="0" dirty="0"/>
          </a:p>
          <a:p>
            <a:r>
              <a:rPr lang="en-US" baseline="0" dirty="0"/>
              <a:t>Interest Rates</a:t>
            </a:r>
          </a:p>
          <a:p>
            <a:r>
              <a:rPr lang="en-US" baseline="0" dirty="0"/>
              <a:t>Fed Monetary Policy</a:t>
            </a:r>
          </a:p>
          <a:p>
            <a:r>
              <a:rPr lang="en-US" baseline="0" dirty="0"/>
              <a:t>Other market conditions specific to Johnson &amp; Johnson (review the annual report and tie back in with slide 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85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Provide</a:t>
            </a:r>
            <a:r>
              <a:rPr lang="en-US" baseline="0" dirty="0"/>
              <a:t> figures for 12/31/2017 and 12/31/2016. Use the links within the References slide for </a:t>
            </a:r>
            <a:r>
              <a:rPr lang="en-US" baseline="0" dirty="0" err="1"/>
              <a:t>Macrotrends</a:t>
            </a:r>
            <a:r>
              <a:rPr lang="en-US" baseline="0" dirty="0"/>
              <a:t>. You must use </a:t>
            </a:r>
            <a:r>
              <a:rPr lang="en-US" baseline="0" dirty="0" err="1"/>
              <a:t>Macrotrends</a:t>
            </a:r>
            <a:r>
              <a:rPr lang="en-US" baseline="0" dirty="0"/>
              <a:t> for these figures as there are points for accuracy. Provide a discussion as to the comparison.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12/31/2017</a:t>
            </a:r>
            <a:endParaRPr lang="en-US" dirty="0"/>
          </a:p>
          <a:p>
            <a:r>
              <a:rPr lang="en-US" dirty="0"/>
              <a:t>Trailing P/E Ratio:</a:t>
            </a:r>
          </a:p>
          <a:p>
            <a:r>
              <a:rPr lang="en-US" dirty="0"/>
              <a:t>Forward P/E Ratio:</a:t>
            </a:r>
          </a:p>
          <a:p>
            <a:r>
              <a:rPr lang="en-US" dirty="0"/>
              <a:t>Price to Book:</a:t>
            </a:r>
          </a:p>
          <a:p>
            <a:r>
              <a:rPr lang="en-US" dirty="0"/>
              <a:t>ROA:</a:t>
            </a:r>
          </a:p>
          <a:p>
            <a:r>
              <a:rPr lang="en-US" dirty="0"/>
              <a:t>ROE:</a:t>
            </a:r>
          </a:p>
          <a:p>
            <a:endParaRPr lang="en-US" dirty="0"/>
          </a:p>
          <a:p>
            <a:r>
              <a:rPr lang="en-US" dirty="0"/>
              <a:t>12/31/2016</a:t>
            </a:r>
          </a:p>
          <a:p>
            <a:r>
              <a:rPr lang="en-US" dirty="0"/>
              <a:t>Trailing P/E Ratio:</a:t>
            </a:r>
          </a:p>
          <a:p>
            <a:r>
              <a:rPr lang="en-US" dirty="0"/>
              <a:t>Forward P/E Ratio:</a:t>
            </a:r>
          </a:p>
          <a:p>
            <a:r>
              <a:rPr lang="en-US"/>
              <a:t>Price</a:t>
            </a:r>
            <a:r>
              <a:rPr lang="en-US" baseline="0"/>
              <a:t> to Book:</a:t>
            </a:r>
            <a:endParaRPr lang="en-US" dirty="0"/>
          </a:p>
          <a:p>
            <a:r>
              <a:rPr lang="en-US" dirty="0"/>
              <a:t>ROA:</a:t>
            </a:r>
          </a:p>
          <a:p>
            <a:r>
              <a:rPr lang="en-US" dirty="0"/>
              <a:t>ROE: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28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your</a:t>
            </a:r>
            <a:r>
              <a:rPr lang="en-US" baseline="0" dirty="0"/>
              <a:t>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3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85232-6FE8-4D70-B9B3-9006A72EDF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72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3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5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2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6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1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0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6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4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D4289-D113-40E9-94D8-E5F8635E2E0D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66369-1223-4618-97C7-64D1D2926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9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Signature Assignment: Shareholder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FIN571 – Corporate Finance</a:t>
            </a:r>
          </a:p>
          <a:p>
            <a:r>
              <a:rPr lang="en-US" dirty="0"/>
              <a:t>YOUR NAME</a:t>
            </a:r>
          </a:p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50893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Economic Conditions</a:t>
            </a:r>
          </a:p>
          <a:p>
            <a:r>
              <a:rPr lang="en-US" dirty="0"/>
              <a:t>Market Conditions in 2017</a:t>
            </a:r>
          </a:p>
          <a:p>
            <a:r>
              <a:rPr lang="en-US" dirty="0"/>
              <a:t>Performance Comparison for 2017 vs 2016</a:t>
            </a:r>
          </a:p>
          <a:p>
            <a:r>
              <a:rPr lang="en-US" dirty="0"/>
              <a:t>Conclusion</a:t>
            </a:r>
          </a:p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13965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Political</a:t>
            </a:r>
          </a:p>
          <a:p>
            <a:r>
              <a:rPr lang="en-US" dirty="0"/>
              <a:t>Environmental</a:t>
            </a:r>
          </a:p>
          <a:p>
            <a:r>
              <a:rPr lang="en-US" dirty="0"/>
              <a:t>Currency</a:t>
            </a:r>
          </a:p>
          <a:p>
            <a:r>
              <a:rPr lang="en-US" dirty="0"/>
              <a:t>Global Economics</a:t>
            </a:r>
          </a:p>
          <a:p>
            <a:r>
              <a:rPr lang="en-US" dirty="0"/>
              <a:t>Government Influence</a:t>
            </a:r>
          </a:p>
        </p:txBody>
      </p:sp>
    </p:spTree>
    <p:extLst>
      <p:ext uri="{BB962C8B-B14F-4D97-AF65-F5344CB8AC3E}">
        <p14:creationId xmlns:p14="http://schemas.microsoft.com/office/powerpoint/2010/main" val="165883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Conditions in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 Rates</a:t>
            </a:r>
          </a:p>
          <a:p>
            <a:r>
              <a:rPr lang="en-US" dirty="0"/>
              <a:t>Fed Monetary Policy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45900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 for 2017 vs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2017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Trailing P/E Ratio</a:t>
            </a:r>
          </a:p>
          <a:p>
            <a:r>
              <a:rPr lang="en-US" dirty="0"/>
              <a:t>Forward P/E Ratio</a:t>
            </a:r>
          </a:p>
          <a:p>
            <a:r>
              <a:rPr lang="en-US" dirty="0"/>
              <a:t>Price to Book</a:t>
            </a:r>
          </a:p>
          <a:p>
            <a:r>
              <a:rPr lang="en-US" dirty="0"/>
              <a:t>ROA</a:t>
            </a:r>
          </a:p>
          <a:p>
            <a:r>
              <a:rPr lang="en-US" dirty="0"/>
              <a:t>ROE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2016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Trailing P/E Ratio</a:t>
            </a:r>
          </a:p>
          <a:p>
            <a:r>
              <a:rPr lang="en-US" dirty="0"/>
              <a:t>Forward P/E Ratio</a:t>
            </a:r>
          </a:p>
          <a:p>
            <a:r>
              <a:rPr lang="en-US" dirty="0"/>
              <a:t>Price to Book</a:t>
            </a:r>
          </a:p>
          <a:p>
            <a:r>
              <a:rPr lang="en-US" dirty="0"/>
              <a:t>ROA</a:t>
            </a:r>
          </a:p>
          <a:p>
            <a:r>
              <a:rPr lang="en-US" dirty="0"/>
              <a:t>ROE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9612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6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259</Words>
  <Application>Microsoft Office PowerPoint</Application>
  <PresentationFormat>Widescreen</PresentationFormat>
  <Paragraphs>69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Signature Assignment: Shareholder Analysis</vt:lpstr>
      <vt:lpstr>Table of Contents</vt:lpstr>
      <vt:lpstr>Economic Conditions</vt:lpstr>
      <vt:lpstr>Market Conditions in 2017</vt:lpstr>
      <vt:lpstr>Performance Comparison for 2017 vs 2016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Stock Market and the Economy Summary</dc:title>
  <dc:creator>HOME</dc:creator>
  <cp:lastModifiedBy>Sonia</cp:lastModifiedBy>
  <cp:revision>23</cp:revision>
  <dcterms:created xsi:type="dcterms:W3CDTF">2020-07-06T21:14:56Z</dcterms:created>
  <dcterms:modified xsi:type="dcterms:W3CDTF">2020-10-31T05:45:08Z</dcterms:modified>
</cp:coreProperties>
</file>